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581400"/>
            <a:ext cx="39624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447800"/>
            <a:ext cx="3962400" cy="2133600"/>
          </a:xfrm>
        </p:spPr>
        <p:txBody>
          <a:bodyPr anchor="b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8" y="6426201"/>
            <a:ext cx="2819399" cy="126999"/>
          </a:xfrm>
        </p:spPr>
        <p:txBody>
          <a:bodyPr/>
          <a:lstStyle/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6400800"/>
            <a:ext cx="457200" cy="152400"/>
          </a:xfrm>
        </p:spPr>
        <p:txBody>
          <a:bodyPr/>
          <a:lstStyle>
            <a:lvl1pPr algn="r">
              <a:defRPr/>
            </a:lvl1pPr>
          </a:lstStyle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0" y="6296248"/>
            <a:ext cx="2820987" cy="152400"/>
          </a:xfrm>
        </p:spPr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36576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8" y="6426201"/>
            <a:ext cx="2819399" cy="126999"/>
          </a:xfrm>
        </p:spPr>
        <p:txBody>
          <a:bodyPr/>
          <a:lstStyle/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6400800"/>
            <a:ext cx="533400" cy="152400"/>
          </a:xfrm>
        </p:spPr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0" y="6296248"/>
            <a:ext cx="2820987" cy="152400"/>
          </a:xfrm>
        </p:spPr>
        <p:txBody>
          <a:bodyPr/>
          <a:lstStyle/>
          <a:p>
            <a:endParaRPr lang="ca-E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3200400" cy="1752600"/>
          </a:xfrm>
        </p:spPr>
        <p:txBody>
          <a:bodyPr anchor="b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3578224"/>
            <a:ext cx="3200645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4290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572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5238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675288"/>
            <a:ext cx="35814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3429000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3840162"/>
            <a:ext cx="35814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3962400" cy="571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700016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676400"/>
            <a:ext cx="4696967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3693" y="0"/>
            <a:ext cx="3203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"/>
            <a:ext cx="36576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6400800"/>
            <a:ext cx="5334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1" y="6426201"/>
            <a:ext cx="28193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3" y="6296248"/>
            <a:ext cx="2820987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ca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Kgvno6k-og" TargetMode="External"/><Relationship Id="rId2" Type="http://schemas.openxmlformats.org/officeDocument/2006/relationships/hyperlink" Target="http://www.davetech.co.uk/screentransitions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1800" dirty="0" smtClean="0"/>
              <a:t>Roger Pérez Romera</a:t>
            </a:r>
          </a:p>
          <a:p>
            <a:r>
              <a:rPr lang="es-ES" sz="1800" dirty="0" smtClean="0"/>
              <a:t>CITM UPC Terrassa</a:t>
            </a:r>
            <a:endParaRPr lang="ca-ES" sz="18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59632" y="1447800"/>
            <a:ext cx="5141168" cy="2133600"/>
          </a:xfrm>
        </p:spPr>
        <p:txBody>
          <a:bodyPr/>
          <a:lstStyle/>
          <a:p>
            <a:r>
              <a:rPr lang="en-GB" dirty="0" smtClean="0"/>
              <a:t>CAMERA TRANSITIONS</a:t>
            </a:r>
            <a:br>
              <a:rPr lang="en-GB" dirty="0" smtClean="0"/>
            </a:br>
            <a:r>
              <a:rPr lang="en-GB" dirty="0" smtClean="0"/>
              <a:t>Personal Research – Project II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186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1763688" y="260648"/>
            <a:ext cx="3200400" cy="4552528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smtClean="0"/>
              <a:t>Theory: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- </a:t>
            </a:r>
            <a:r>
              <a:rPr lang="en-GB" dirty="0" smtClean="0"/>
              <a:t>What is </a:t>
            </a:r>
            <a:r>
              <a:rPr lang="es-ES" dirty="0" smtClean="0"/>
              <a:t>a </a:t>
            </a:r>
            <a:r>
              <a:rPr lang="en-GB" dirty="0" smtClean="0"/>
              <a:t>transition</a:t>
            </a:r>
            <a:r>
              <a:rPr lang="ca-ES" dirty="0" smtClean="0"/>
              <a:t>?</a:t>
            </a:r>
            <a:br>
              <a:rPr lang="ca-ES" dirty="0" smtClean="0"/>
            </a:br>
            <a:r>
              <a:rPr lang="ca-ES" dirty="0" smtClean="0"/>
              <a:t>- </a:t>
            </a:r>
            <a:r>
              <a:rPr lang="en-GB" dirty="0" smtClean="0"/>
              <a:t>Types of transitions</a:t>
            </a:r>
            <a:r>
              <a:rPr lang="ca-ES" dirty="0" smtClean="0"/>
              <a:t/>
            </a:r>
            <a:br>
              <a:rPr lang="ca-ES" dirty="0" smtClean="0"/>
            </a:br>
            <a:r>
              <a:rPr lang="en-GB" dirty="0" smtClean="0"/>
              <a:t>- Use of transitions</a:t>
            </a:r>
            <a:r>
              <a:rPr lang="ca-ES" dirty="0" smtClean="0"/>
              <a:t/>
            </a:r>
            <a:br>
              <a:rPr lang="ca-ES" dirty="0" smtClean="0"/>
            </a:br>
            <a:r>
              <a:rPr lang="ca-ES" dirty="0" smtClean="0"/>
              <a:t/>
            </a:r>
            <a:br>
              <a:rPr lang="ca-ES" dirty="0" smtClean="0"/>
            </a:br>
            <a:r>
              <a:rPr lang="en-GB" dirty="0" smtClean="0"/>
              <a:t>Code:</a:t>
            </a:r>
            <a:r>
              <a:rPr lang="ca-ES" dirty="0" smtClean="0"/>
              <a:t/>
            </a:r>
            <a:br>
              <a:rPr lang="ca-ES" dirty="0" smtClean="0"/>
            </a:br>
            <a:r>
              <a:rPr lang="ca-ES" dirty="0" smtClean="0"/>
              <a:t>- </a:t>
            </a:r>
            <a:r>
              <a:rPr lang="en-GB" dirty="0" smtClean="0"/>
              <a:t>Code structure</a:t>
            </a:r>
            <a:r>
              <a:rPr lang="ca-ES" dirty="0" smtClean="0"/>
              <a:t/>
            </a:r>
            <a:br>
              <a:rPr lang="ca-ES" dirty="0" smtClean="0"/>
            </a:br>
            <a:r>
              <a:rPr lang="ca-ES" dirty="0"/>
              <a:t/>
            </a:r>
            <a:br>
              <a:rPr lang="ca-ES" dirty="0"/>
            </a:br>
            <a:r>
              <a:rPr lang="ca-ES" dirty="0" smtClean="0"/>
              <a:t/>
            </a:r>
            <a:br>
              <a:rPr lang="ca-ES" dirty="0" smtClean="0"/>
            </a:br>
            <a:endParaRPr lang="ca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111976"/>
            <a:ext cx="2934072" cy="1650416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2100001" y="5836622"/>
            <a:ext cx="269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Scott Pilgrim 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The World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54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755576" y="688132"/>
            <a:ext cx="4551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latin typeface="+mj-lt"/>
              </a:rPr>
              <a:t>Theory – What is </a:t>
            </a:r>
            <a:r>
              <a:rPr lang="es-ES" sz="2800" dirty="0" smtClean="0">
                <a:latin typeface="+mj-lt"/>
              </a:rPr>
              <a:t>a </a:t>
            </a:r>
            <a:r>
              <a:rPr lang="en-GB" sz="2800" dirty="0" smtClean="0">
                <a:latin typeface="+mj-lt"/>
              </a:rPr>
              <a:t>transition</a:t>
            </a:r>
            <a:r>
              <a:rPr lang="ca-ES" sz="2800" dirty="0" smtClean="0">
                <a:latin typeface="+mj-lt"/>
              </a:rPr>
              <a:t>?</a:t>
            </a:r>
            <a:endParaRPr lang="ca-ES" sz="2800" dirty="0">
              <a:latin typeface="+mj-lt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755575" y="1484784"/>
            <a:ext cx="537922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Effect between a scene and the next one.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 Create and produce an effect to the spectator. 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Films, videogames, series…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Cinematic moments vs. menus and UI.</a:t>
            </a:r>
            <a:endParaRPr lang="ca-ES" sz="2000" dirty="0" smtClean="0">
              <a:latin typeface="+mj-lt"/>
            </a:endParaRPr>
          </a:p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ca-ES" dirty="0"/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6" y="4365104"/>
            <a:ext cx="3647561" cy="1512168"/>
          </a:xfrm>
          <a:prstGeom prst="rect">
            <a:avLst/>
          </a:prstGeom>
        </p:spPr>
      </p:pic>
      <p:sp>
        <p:nvSpPr>
          <p:cNvPr id="12" name="11 CuadroTexto"/>
          <p:cNvSpPr txBox="1"/>
          <p:nvPr/>
        </p:nvSpPr>
        <p:spPr>
          <a:xfrm>
            <a:off x="755576" y="5897548"/>
            <a:ext cx="1081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Star Wars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463" y="4137753"/>
            <a:ext cx="3096344" cy="1739519"/>
          </a:xfrm>
          <a:prstGeom prst="rect">
            <a:avLst/>
          </a:prstGeom>
        </p:spPr>
      </p:pic>
      <p:sp>
        <p:nvSpPr>
          <p:cNvPr id="14" name="13 CuadroTexto"/>
          <p:cNvSpPr txBox="1"/>
          <p:nvPr/>
        </p:nvSpPr>
        <p:spPr>
          <a:xfrm>
            <a:off x="5291099" y="5907511"/>
            <a:ext cx="14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Sky Labyrinth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51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55576" y="613792"/>
            <a:ext cx="6580584" cy="654968"/>
          </a:xfrm>
        </p:spPr>
        <p:txBody>
          <a:bodyPr/>
          <a:lstStyle/>
          <a:p>
            <a:pPr algn="l"/>
            <a:r>
              <a:rPr lang="en-GB" dirty="0" smtClean="0"/>
              <a:t>Theory - Types </a:t>
            </a:r>
            <a:r>
              <a:rPr lang="en-GB" dirty="0"/>
              <a:t>of transitions</a:t>
            </a:r>
            <a:endParaRPr lang="ca-ES" dirty="0"/>
          </a:p>
        </p:txBody>
      </p:sp>
      <p:sp>
        <p:nvSpPr>
          <p:cNvPr id="3" name="2 CuadroTexto"/>
          <p:cNvSpPr txBox="1"/>
          <p:nvPr/>
        </p:nvSpPr>
        <p:spPr>
          <a:xfrm>
            <a:off x="827584" y="1817529"/>
            <a:ext cx="17380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Fade: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Slow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Tension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Importance</a:t>
            </a:r>
            <a:endParaRPr lang="en-GB" sz="2000" dirty="0">
              <a:latin typeface="+mj-lt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4644008" y="1745521"/>
            <a:ext cx="21528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Cross - Fade: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Faster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Simple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Non-Aggressive</a:t>
            </a:r>
            <a:endParaRPr lang="en-GB" sz="2000" dirty="0">
              <a:latin typeface="+mj-lt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047" y="3547636"/>
            <a:ext cx="3369345" cy="253014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539188"/>
            <a:ext cx="3403038" cy="253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2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755576" y="613792"/>
            <a:ext cx="6580584" cy="654968"/>
          </a:xfrm>
        </p:spPr>
        <p:txBody>
          <a:bodyPr/>
          <a:lstStyle/>
          <a:p>
            <a:pPr algn="l"/>
            <a:r>
              <a:rPr lang="en-GB" dirty="0" smtClean="0"/>
              <a:t>Theory - Types </a:t>
            </a:r>
            <a:r>
              <a:rPr lang="en-GB" dirty="0"/>
              <a:t>of transitions</a:t>
            </a:r>
            <a:endParaRPr lang="ca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899592" y="1909281"/>
            <a:ext cx="2351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Wipe: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Freedom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Emotional charge</a:t>
            </a:r>
            <a:endParaRPr lang="en-GB" sz="2000" dirty="0">
              <a:latin typeface="+mj-lt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5004048" y="1817529"/>
            <a:ext cx="17713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Pan and Zoom: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Powerful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Dynamism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Action</a:t>
            </a:r>
            <a:endParaRPr lang="en-GB" sz="2000" dirty="0">
              <a:latin typeface="+mj-lt"/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790185"/>
            <a:ext cx="3451299" cy="1944503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4644008" y="5752399"/>
            <a:ext cx="261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I Hate Running Backwards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39" y="3373743"/>
            <a:ext cx="1800199" cy="1338438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373743"/>
            <a:ext cx="1831644" cy="1368627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38" y="4869160"/>
            <a:ext cx="1831644" cy="136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6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755576" y="613792"/>
            <a:ext cx="6580584" cy="654968"/>
          </a:xfrm>
        </p:spPr>
        <p:txBody>
          <a:bodyPr/>
          <a:lstStyle/>
          <a:p>
            <a:pPr algn="l"/>
            <a:r>
              <a:rPr lang="en-GB" dirty="0" smtClean="0"/>
              <a:t>Theory - </a:t>
            </a:r>
            <a:r>
              <a:rPr lang="en-GB" dirty="0"/>
              <a:t>Use of transitions</a:t>
            </a:r>
            <a:endParaRPr lang="ca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755575" y="1484784"/>
            <a:ext cx="628248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The transitions you choose are important!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 But for the game… transitions will give us time to: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Load a scene or level.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Keep the player immersed.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So we will do the change of scene during</a:t>
            </a:r>
            <a:r>
              <a:rPr lang="es-ES" sz="2000" dirty="0" smtClean="0">
                <a:latin typeface="+mj-lt"/>
              </a:rPr>
              <a:t> </a:t>
            </a:r>
            <a:r>
              <a:rPr lang="en-GB" sz="2000" dirty="0" smtClean="0">
                <a:latin typeface="+mj-lt"/>
              </a:rPr>
              <a:t>the</a:t>
            </a:r>
            <a:r>
              <a:rPr lang="es-ES" sz="2000" dirty="0" smtClean="0">
                <a:latin typeface="+mj-lt"/>
              </a:rPr>
              <a:t> </a:t>
            </a:r>
            <a:r>
              <a:rPr lang="en-GB" sz="2000" dirty="0" smtClean="0">
                <a:latin typeface="+mj-lt"/>
              </a:rPr>
              <a:t>transition.</a:t>
            </a:r>
          </a:p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ca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899591" y="4553833"/>
            <a:ext cx="65578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Use the next links to get creative on your scenes transitions: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ca-ES" sz="2000" dirty="0">
                <a:hlinkClick r:id="rId2"/>
              </a:rPr>
              <a:t>http://</a:t>
            </a:r>
            <a:r>
              <a:rPr lang="ca-ES" sz="2000" dirty="0" smtClean="0">
                <a:hlinkClick r:id="rId2"/>
              </a:rPr>
              <a:t>www.davetech.co.uk/screentransitions</a:t>
            </a:r>
            <a:endParaRPr lang="ca-ES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>
                <a:latin typeface="+mj-lt"/>
                <a:hlinkClick r:id="rId3"/>
              </a:rPr>
              <a:t>https://</a:t>
            </a:r>
            <a:r>
              <a:rPr lang="en-GB" sz="2000" dirty="0" smtClean="0">
                <a:latin typeface="+mj-lt"/>
                <a:hlinkClick r:id="rId3"/>
              </a:rPr>
              <a:t>www.youtube.com/watch?v=fKgvno6k-og</a:t>
            </a:r>
            <a:endParaRPr lang="en-GB" sz="2000" dirty="0" smtClean="0">
              <a:latin typeface="+mj-lt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016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755576" y="613792"/>
            <a:ext cx="6580584" cy="654968"/>
          </a:xfrm>
        </p:spPr>
        <p:txBody>
          <a:bodyPr/>
          <a:lstStyle/>
          <a:p>
            <a:pPr algn="l"/>
            <a:r>
              <a:rPr lang="en-GB" dirty="0" smtClean="0"/>
              <a:t>Code </a:t>
            </a:r>
            <a:r>
              <a:rPr lang="en-GB" dirty="0" smtClean="0"/>
              <a:t>- </a:t>
            </a:r>
            <a:r>
              <a:rPr lang="en-GB" dirty="0" smtClean="0"/>
              <a:t>Structure</a:t>
            </a:r>
            <a:endParaRPr lang="ca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755575" y="1484784"/>
            <a:ext cx="4284314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Simple.</a:t>
            </a: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 </a:t>
            </a:r>
            <a:r>
              <a:rPr lang="en-GB" sz="2000" dirty="0" smtClean="0">
                <a:latin typeface="+mj-lt"/>
              </a:rPr>
              <a:t>1 Module for the transitions(h/</a:t>
            </a:r>
            <a:r>
              <a:rPr lang="en-GB" sz="2000" dirty="0" err="1" smtClean="0">
                <a:latin typeface="+mj-lt"/>
              </a:rPr>
              <a:t>cpp</a:t>
            </a:r>
            <a:r>
              <a:rPr lang="en-GB" sz="2000" dirty="0" smtClean="0">
                <a:latin typeface="+mj-lt"/>
              </a:rPr>
              <a:t>).</a:t>
            </a: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Two scenes: Scene 1 and Scene 2.</a:t>
            </a: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ca-ES" dirty="0"/>
          </a:p>
        </p:txBody>
      </p:sp>
      <p:pic>
        <p:nvPicPr>
          <p:cNvPr id="1026" name="Picture 2" descr="C:\Users\lenovo\Documents\GitHub\Camera-Transitions-Project-II-Research\Game\assets\Destin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05064"/>
            <a:ext cx="3026702" cy="170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enovo\Documents\GitHub\Camera-Transitions-Project-II-Research\Game\assets\Destiny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019" y="4005441"/>
            <a:ext cx="3026032" cy="170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26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755576" y="613792"/>
            <a:ext cx="6580584" cy="654968"/>
          </a:xfrm>
        </p:spPr>
        <p:txBody>
          <a:bodyPr/>
          <a:lstStyle/>
          <a:p>
            <a:pPr algn="l"/>
            <a:r>
              <a:rPr lang="en-GB" dirty="0" smtClean="0"/>
              <a:t>Code – Structure: </a:t>
            </a:r>
            <a:r>
              <a:rPr lang="en-GB" dirty="0" err="1" smtClean="0"/>
              <a:t>Transitions.h</a:t>
            </a:r>
            <a:endParaRPr lang="ca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683568" y="1484784"/>
            <a:ext cx="4840556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2000" dirty="0" err="1" smtClean="0">
                <a:latin typeface="+mj-lt"/>
              </a:rPr>
              <a:t>Enum</a:t>
            </a:r>
            <a:r>
              <a:rPr lang="en-GB" sz="2000" dirty="0" smtClean="0">
                <a:latin typeface="+mj-lt"/>
              </a:rPr>
              <a:t> </a:t>
            </a:r>
            <a:r>
              <a:rPr lang="en-GB" sz="2000" dirty="0" err="1" smtClean="0">
                <a:latin typeface="+mj-lt"/>
              </a:rPr>
              <a:t>which_animation</a:t>
            </a:r>
            <a:r>
              <a:rPr lang="en-GB" sz="2000" dirty="0" smtClean="0">
                <a:latin typeface="+mj-lt"/>
              </a:rPr>
              <a:t>: five types of </a:t>
            </a:r>
          </a:p>
          <a:p>
            <a:r>
              <a:rPr lang="en-GB" sz="2000" dirty="0" smtClean="0">
                <a:latin typeface="+mj-lt"/>
              </a:rPr>
              <a:t>transitions.</a:t>
            </a:r>
          </a:p>
          <a:p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 </a:t>
            </a:r>
            <a:r>
              <a:rPr lang="en-GB" sz="2000" dirty="0" smtClean="0">
                <a:latin typeface="+mj-lt"/>
              </a:rPr>
              <a:t>class j1Transitions: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Main elements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Function Transition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Initialize variables for Transitions.cpp.</a:t>
            </a:r>
            <a:endParaRPr lang="en-GB" sz="2000" dirty="0" smtClean="0">
              <a:latin typeface="+mj-lt"/>
            </a:endParaRPr>
          </a:p>
          <a:p>
            <a:endParaRPr lang="en-GB" sz="2000" dirty="0" smtClean="0">
              <a:latin typeface="+mj-lt"/>
            </a:endParaRPr>
          </a:p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ca-ES" dirty="0"/>
          </a:p>
        </p:txBody>
      </p:sp>
      <p:pic>
        <p:nvPicPr>
          <p:cNvPr id="2050" name="Picture 2" descr="C:\Users\lenovo\Documents\GitHub\Camera-Transitions-Project-II-Research\Web Images\Transitions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13"/>
          <a:stretch/>
        </p:blipFill>
        <p:spPr bwMode="auto">
          <a:xfrm>
            <a:off x="611560" y="4077073"/>
            <a:ext cx="2864413" cy="244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lenovo\Documents\GitHub\Camera-Transitions-Project-II-Research\Web Images\variablestransition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99"/>
          <a:stretch/>
        </p:blipFill>
        <p:spPr bwMode="auto">
          <a:xfrm>
            <a:off x="5558268" y="1340768"/>
            <a:ext cx="2943762" cy="262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lenovo\Documents\GitHub\Camera-Transitions-Project-II-Research\Web Images\functionstransitio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158" y="4077073"/>
            <a:ext cx="4915641" cy="248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2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755576" y="613792"/>
            <a:ext cx="6580584" cy="654968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smtClean="0"/>
              <a:t>Code – Structure: Transitions.cpp and scenes</a:t>
            </a:r>
            <a:endParaRPr lang="ca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467544" y="1412776"/>
            <a:ext cx="813318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Two switch in the </a:t>
            </a:r>
            <a:r>
              <a:rPr lang="en-GB" sz="2000" dirty="0" err="1" smtClean="0">
                <a:latin typeface="+mj-lt"/>
              </a:rPr>
              <a:t>postUpdate</a:t>
            </a:r>
            <a:r>
              <a:rPr lang="en-GB" sz="2000" dirty="0" smtClean="0">
                <a:latin typeface="+mj-lt"/>
              </a:rPr>
              <a:t>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One for the fade step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One for the </a:t>
            </a:r>
            <a:r>
              <a:rPr lang="en-GB" sz="2000" dirty="0" err="1" smtClean="0">
                <a:latin typeface="+mj-lt"/>
              </a:rPr>
              <a:t>blit</a:t>
            </a:r>
            <a:r>
              <a:rPr lang="en-GB" sz="2000" dirty="0" smtClean="0">
                <a:latin typeface="+mj-lt"/>
              </a:rPr>
              <a:t> of each transition.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 </a:t>
            </a:r>
            <a:r>
              <a:rPr lang="en-GB" sz="2000" dirty="0" smtClean="0">
                <a:latin typeface="+mj-lt"/>
              </a:rPr>
              <a:t>Scene1 and Scene2: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Will call the function Transition given an input.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We must give: type of transition, scene to go off, next scene and time.</a:t>
            </a:r>
            <a:endParaRPr lang="en-GB" sz="2000" dirty="0" smtClean="0">
              <a:latin typeface="+mj-lt"/>
            </a:endParaRPr>
          </a:p>
          <a:p>
            <a:endParaRPr lang="en-GB" sz="2000" dirty="0" smtClean="0">
              <a:latin typeface="+mj-lt"/>
            </a:endParaRPr>
          </a:p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ca-ES" dirty="0"/>
          </a:p>
        </p:txBody>
      </p:sp>
      <p:pic>
        <p:nvPicPr>
          <p:cNvPr id="3074" name="Picture 2" descr="C:\Users\lenovo\Documents\GitHub\Camera-Transitions-Project-II-Research\Web Images\Scen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323" y="4008927"/>
            <a:ext cx="6243629" cy="240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806142"/>
      </p:ext>
    </p:extLst>
  </p:cSld>
  <p:clrMapOvr>
    <a:masterClrMapping/>
  </p:clrMapOvr>
</p:sld>
</file>

<file path=ppt/theme/theme1.xml><?xml version="1.0" encoding="utf-8"?>
<a:theme xmlns:a="http://schemas.openxmlformats.org/drawingml/2006/main" name="Compuesto">
  <a:themeElements>
    <a:clrScheme name="Compuesto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Compuest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ues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99</TotalTime>
  <Words>268</Words>
  <Application>Microsoft Office PowerPoint</Application>
  <PresentationFormat>Presentación en pantalla (4:3)</PresentationFormat>
  <Paragraphs>75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Compuesto</vt:lpstr>
      <vt:lpstr>CAMERA TRANSITIONS Personal Research – Project II</vt:lpstr>
      <vt:lpstr>Theory: - What is a transition? - Types of transitions - Use of transitions  Code: - Code structure   </vt:lpstr>
      <vt:lpstr>Presentación de PowerPoint</vt:lpstr>
      <vt:lpstr>Theory - Types of transitions</vt:lpstr>
      <vt:lpstr>Theory - Types of transitions</vt:lpstr>
      <vt:lpstr>Theory - Use of transitions</vt:lpstr>
      <vt:lpstr>Code - Structure</vt:lpstr>
      <vt:lpstr>Code – Structure: Transitions.h</vt:lpstr>
      <vt:lpstr>Code – Structure: Transitions.cpp and scenes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CAMERA TRANSITIONS Personal Research – Project II</dc:title>
  <dc:creator>Roger Pérez Romera</dc:creator>
  <cp:lastModifiedBy>Roger Pérez Romera</cp:lastModifiedBy>
  <cp:revision>12</cp:revision>
  <dcterms:created xsi:type="dcterms:W3CDTF">2020-04-26T15:05:43Z</dcterms:created>
  <dcterms:modified xsi:type="dcterms:W3CDTF">2020-04-26T19:01:24Z</dcterms:modified>
</cp:coreProperties>
</file>